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3"/>
    <p:restoredTop sz="94576"/>
  </p:normalViewPr>
  <p:slideViewPr>
    <p:cSldViewPr snapToGrid="0" snapToObjects="1">
      <p:cViewPr varScale="1">
        <p:scale>
          <a:sx n="59" d="100"/>
          <a:sy n="59" d="100"/>
        </p:scale>
        <p:origin x="77" y="5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D9F73-CA65-C447-8FEC-E4EA940D5EF2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0D13D-00B8-734A-B953-1A6BF45AF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53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4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2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7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63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4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22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50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2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7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03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9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8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28508-F7E3-6B4F-87EE-A477B91C1966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9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25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22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595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3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2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3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12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3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564" y="481263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3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16" y="481263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3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437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3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3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3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1473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22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3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0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4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8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0" y="12242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2" name="Picture 4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4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709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4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12" y="15621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4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116" y="151664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16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47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8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48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49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2422358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-1769984" y="1666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76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93" y="0"/>
            <a:ext cx="10915214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378" y="121786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36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027" y="330138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361" y="385956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89" y="441774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09" y="581040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372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2342376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89" y="267867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325739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891" y="2598854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318" y="40830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865" y="4830132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047" y="51595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87" y="51595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871" y="5082600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80" y="792927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796" y="820918"/>
            <a:ext cx="518418" cy="5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811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9 depicts the UI elements in the Measure View page in Bonnie as described in the text immediately preceding the figure." title="Figure 9: Measure 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968" y="0"/>
            <a:ext cx="9538032" cy="6858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35132" y="352697"/>
            <a:ext cx="22206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version of “Figure 10. Measure View” that included Measure History, it is I assume a mocked-up image, as the Measure History branch doesn’t currently include patient dashboard, and the 508 button was moved into the </a:t>
            </a:r>
            <a:r>
              <a:rPr lang="en-US"/>
              <a:t>dashboard itself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47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57150"/>
            <a:ext cx="9918700" cy="67437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7" y="5715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7" y="3824869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986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34" y="0"/>
            <a:ext cx="11137132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07" y="994837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" y="1440886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10" y="200959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352" y="1886935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34" y="4338443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865" y="4338443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102" y="466182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3" y="466182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180" y="994836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641" y="994835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685" y="183355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360" y="2249237"/>
            <a:ext cx="470210" cy="47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70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75" y="149087"/>
            <a:ext cx="10454640" cy="6858000"/>
          </a:xfrm>
          <a:prstGeom prst="rect">
            <a:avLst/>
          </a:prstGeom>
        </p:spPr>
      </p:pic>
      <p:pic>
        <p:nvPicPr>
          <p:cNvPr id="6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322" y="2633869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88" y="3578087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752" y="3867426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34" y="4196521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743" y="5362712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736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32" y="0"/>
            <a:ext cx="9782735" cy="6858000"/>
          </a:xfrm>
          <a:prstGeom prst="rect">
            <a:avLst/>
          </a:prstGeom>
        </p:spPr>
      </p:pic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85" y="57646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240" y="81003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385" y="1128090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71" y="229593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695" y="2534478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71" y="2773017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34" y="665922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34" y="1113182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408" y="-453015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60" y="-453015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281" y="-477078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50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44" y="0"/>
            <a:ext cx="10800111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19" y="2852529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055" y="1053545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660" y="1460498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659" y="2613437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0" y="4205355"/>
            <a:ext cx="487918" cy="4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056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48</Words>
  <Application>Microsoft Office PowerPoint</Application>
  <PresentationFormat>Widescreen</PresentationFormat>
  <Paragraphs>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DeYoung, Lizzie</dc:creator>
  <cp:lastModifiedBy>Tohline, Chris</cp:lastModifiedBy>
  <cp:revision>12</cp:revision>
  <dcterms:created xsi:type="dcterms:W3CDTF">2016-10-17T15:01:25Z</dcterms:created>
  <dcterms:modified xsi:type="dcterms:W3CDTF">2016-12-02T17:03:54Z</dcterms:modified>
</cp:coreProperties>
</file>